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58" r:id="rId2"/>
    <p:sldId id="263" r:id="rId3"/>
    <p:sldId id="264" r:id="rId4"/>
    <p:sldId id="269" r:id="rId5"/>
    <p:sldId id="270" r:id="rId6"/>
    <p:sldId id="271" r:id="rId7"/>
    <p:sldId id="272" r:id="rId8"/>
    <p:sldId id="268" r:id="rId9"/>
    <p:sldId id="267" r:id="rId10"/>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Twinkl SemiBold" pitchFamily="2" charset="0"/>
      <p:bold r:id="rId17"/>
    </p:embeddedFont>
    <p:embeddedFont>
      <p:font typeface="Sassoon Infant Rg" panose="02000503030000020003" charset="0"/>
      <p:regular r:id="rId18"/>
    </p:embeddedFont>
    <p:embeddedFont>
      <p:font typeface="Twinkl" pitchFamily="2" charset="0"/>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658B"/>
    <a:srgbClr val="6CC1EA"/>
    <a:srgbClr val="1485B8"/>
    <a:srgbClr val="DE1E5A"/>
    <a:srgbClr val="18A0DB"/>
    <a:srgbClr val="BC0105"/>
    <a:srgbClr val="4DB1E3"/>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99" autoAdjust="0"/>
    <p:restoredTop sz="94660"/>
  </p:normalViewPr>
  <p:slideViewPr>
    <p:cSldViewPr snapToGrid="0" showGuides="1">
      <p:cViewPr varScale="1">
        <p:scale>
          <a:sx n="111" d="100"/>
          <a:sy n="111" d="100"/>
        </p:scale>
        <p:origin x="127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22/12/2018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22/12/2018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Autofit/>
          </a:bodyPr>
          <a:lstStyle/>
          <a:p>
            <a:r>
              <a:rPr lang="en-GB" dirty="0">
                <a:latin typeface="Twinkl" pitchFamily="50" charset="0"/>
              </a:rPr>
              <a:t>To identify the role of the Universal Declaration of Human Rights.</a:t>
            </a:r>
            <a:endParaRPr lang="en-GB" sz="1800" dirty="0">
              <a:latin typeface="Twinkl" pitchFamily="50" charset="0"/>
            </a:endParaRP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some human rights.</a:t>
            </a:r>
          </a:p>
          <a:p>
            <a:r>
              <a:rPr lang="en-GB" sz="1800" spc="-60" dirty="0">
                <a:latin typeface="Twinkl" pitchFamily="50" charset="0"/>
              </a:rPr>
              <a:t>I can identif</a:t>
            </a:r>
            <a:r>
              <a:rPr lang="en-GB" spc="-60" dirty="0">
                <a:latin typeface="Twinkl" pitchFamily="50" charset="0"/>
              </a:rPr>
              <a:t>y the importance of the Universal Declaration of Human Rights.</a:t>
            </a:r>
            <a:endParaRPr lang="en-GB" sz="1800" spc="-60" dirty="0">
              <a:latin typeface="Twinkl" pitchFamily="50" charset="0"/>
            </a:endParaRPr>
          </a:p>
        </p:txBody>
      </p:sp>
    </p:spTree>
    <p:extLst>
      <p:ext uri="{BB962C8B-B14F-4D97-AF65-F5344CB8AC3E}">
        <p14:creationId xmlns:p14="http://schemas.microsoft.com/office/powerpoint/2010/main" val="44728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What Are Human Rights?</a:t>
            </a:r>
          </a:p>
        </p:txBody>
      </p:sp>
      <p:sp>
        <p:nvSpPr>
          <p:cNvPr id="5" name="Rectangle 4"/>
          <p:cNvSpPr/>
          <p:nvPr/>
        </p:nvSpPr>
        <p:spPr>
          <a:xfrm>
            <a:off x="755650" y="1513946"/>
            <a:ext cx="7632700" cy="1661993"/>
          </a:xfrm>
          <a:prstGeom prst="rect">
            <a:avLst/>
          </a:prstGeom>
        </p:spPr>
        <p:txBody>
          <a:bodyPr wrap="square" lIns="0" tIns="0" rIns="0" bIns="0">
            <a:spAutoFit/>
          </a:bodyPr>
          <a:lstStyle/>
          <a:p>
            <a:pPr>
              <a:buNone/>
            </a:pPr>
            <a:r>
              <a:rPr lang="en-US" dirty="0">
                <a:cs typeface="Calibri"/>
              </a:rPr>
              <a:t>Human rights are rights that belong to every individual, regardless of race, sex, religion, nationality or ethnicity, etc. Following the Second World War, the need to prevent such atrocities happening again in the future was evident and as a result, the UN (United Nations) drafted the Universal Declaration of Human Rights as a standard for all nations to adhere to in order to protect the rights of every individual across the world.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726" y="3429000"/>
            <a:ext cx="2015742" cy="612475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8639" y="3429000"/>
            <a:ext cx="2068104" cy="68580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7657" y="3864634"/>
            <a:ext cx="1380982" cy="30192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87" y="3636034"/>
            <a:ext cx="1860603" cy="6060057"/>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0489" y="3506637"/>
            <a:ext cx="3006496" cy="604711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55650" y="3429000"/>
            <a:ext cx="7632700" cy="582283"/>
          </a:xfrm>
          <a:prstGeom prst="rect">
            <a:avLst/>
          </a:prstGeom>
          <a:solidFill>
            <a:srgbClr val="1485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a:cs typeface="Calibri"/>
              </a:rPr>
              <a:t>It has been translated into over 500 languages.</a:t>
            </a:r>
            <a:endParaRPr lang="en-GB" dirty="0"/>
          </a:p>
        </p:txBody>
      </p:sp>
      <p:sp>
        <p:nvSpPr>
          <p:cNvPr id="2" name="Rectangle 1"/>
          <p:cNvSpPr/>
          <p:nvPr/>
        </p:nvSpPr>
        <p:spPr>
          <a:xfrm>
            <a:off x="755650" y="1889185"/>
            <a:ext cx="7632700" cy="1440611"/>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a:cs typeface="Calibri"/>
              </a:rPr>
              <a:t>The Universal Declaration of Human Rights is a document which states a list of rules and rights which every person is entitled to.</a:t>
            </a:r>
          </a:p>
          <a:p>
            <a:r>
              <a:rPr lang="en-US" dirty="0">
                <a:cs typeface="Calibri"/>
              </a:rPr>
              <a:t>It was written by people from all around the world, a group of people known as the UN (United Nations).</a:t>
            </a:r>
            <a:endParaRPr lang="en-GB" dirty="0"/>
          </a:p>
        </p:txBody>
      </p:sp>
      <p:sp>
        <p:nvSpPr>
          <p:cNvPr id="21" name="Title 20"/>
          <p:cNvSpPr>
            <a:spLocks noGrp="1"/>
          </p:cNvSpPr>
          <p:nvPr>
            <p:ph type="title"/>
          </p:nvPr>
        </p:nvSpPr>
        <p:spPr>
          <a:xfrm>
            <a:off x="457198" y="478895"/>
            <a:ext cx="8220075" cy="1410290"/>
          </a:xfrm>
        </p:spPr>
        <p:txBody>
          <a:bodyPr/>
          <a:lstStyle/>
          <a:p>
            <a:pPr algn="ctr"/>
            <a:r>
              <a:rPr lang="en-GB" sz="3600" dirty="0"/>
              <a:t>What Is the Universal Declaration of Human Rights?</a:t>
            </a:r>
          </a:p>
        </p:txBody>
      </p:sp>
      <p:sp>
        <p:nvSpPr>
          <p:cNvPr id="13" name="Rectangle 12"/>
          <p:cNvSpPr/>
          <p:nvPr/>
        </p:nvSpPr>
        <p:spPr>
          <a:xfrm>
            <a:off x="755650" y="4110487"/>
            <a:ext cx="7632700" cy="582283"/>
          </a:xfrm>
          <a:prstGeom prst="rect">
            <a:avLst/>
          </a:prstGeom>
          <a:solidFill>
            <a:srgbClr val="0F658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a:cs typeface="Calibri"/>
              </a:rPr>
              <a:t>It was officially introduced on the 10</a:t>
            </a:r>
            <a:r>
              <a:rPr lang="en-US" baseline="30000" dirty="0">
                <a:cs typeface="Calibri"/>
              </a:rPr>
              <a:t>th</a:t>
            </a:r>
            <a:r>
              <a:rPr lang="en-US" dirty="0">
                <a:cs typeface="Calibri"/>
              </a:rPr>
              <a:t> December, 1948.  </a:t>
            </a:r>
            <a:endParaRPr lang="en-GB" dirty="0"/>
          </a:p>
        </p:txBody>
      </p:sp>
      <p:sp>
        <p:nvSpPr>
          <p:cNvPr id="15" name="Rectangle 14"/>
          <p:cNvSpPr/>
          <p:nvPr/>
        </p:nvSpPr>
        <p:spPr>
          <a:xfrm>
            <a:off x="755650" y="5326811"/>
            <a:ext cx="7632700" cy="276999"/>
          </a:xfrm>
          <a:prstGeom prst="rect">
            <a:avLst/>
          </a:prstGeom>
        </p:spPr>
        <p:txBody>
          <a:bodyPr wrap="square" lIns="0" tIns="0" rIns="0" bIns="0">
            <a:spAutoFit/>
          </a:bodyPr>
          <a:lstStyle/>
          <a:p>
            <a:pPr>
              <a:buNone/>
            </a:pPr>
            <a:r>
              <a:rPr lang="en-US" dirty="0">
                <a:cs typeface="Calibri"/>
              </a:rPr>
              <a:t>Do you know any human rights?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2377" y="1889185"/>
            <a:ext cx="3875973" cy="5762446"/>
          </a:xfrm>
          <a:prstGeom prst="rect">
            <a:avLst/>
          </a:prstGeom>
        </p:spPr>
      </p:pic>
    </p:spTree>
    <p:extLst>
      <p:ext uri="{BB962C8B-B14F-4D97-AF65-F5344CB8AC3E}">
        <p14:creationId xmlns:p14="http://schemas.microsoft.com/office/powerpoint/2010/main" val="2502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What Is the UN (United Nations)?</a:t>
            </a:r>
          </a:p>
        </p:txBody>
      </p:sp>
      <p:sp>
        <p:nvSpPr>
          <p:cNvPr id="13" name="Rectangle 12"/>
          <p:cNvSpPr/>
          <p:nvPr/>
        </p:nvSpPr>
        <p:spPr>
          <a:xfrm>
            <a:off x="755650" y="1473202"/>
            <a:ext cx="7632700" cy="873184"/>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a:cs typeface="Calibri"/>
              </a:rPr>
              <a:t>The United Nations is an </a:t>
            </a:r>
            <a:r>
              <a:rPr lang="en-US" dirty="0" err="1">
                <a:cs typeface="Calibri"/>
              </a:rPr>
              <a:t>organisation</a:t>
            </a:r>
            <a:r>
              <a:rPr lang="en-US" dirty="0">
                <a:cs typeface="Calibri"/>
              </a:rPr>
              <a:t> made up of representatives from different countries who work together to prevent and stop wars.</a:t>
            </a:r>
            <a:endParaRPr lang="en-GB" dirty="0"/>
          </a:p>
        </p:txBody>
      </p:sp>
      <p:sp>
        <p:nvSpPr>
          <p:cNvPr id="14" name="Rectangle 13"/>
          <p:cNvSpPr/>
          <p:nvPr/>
        </p:nvSpPr>
        <p:spPr>
          <a:xfrm>
            <a:off x="755650" y="2454215"/>
            <a:ext cx="7632700" cy="877978"/>
          </a:xfrm>
          <a:prstGeom prst="rect">
            <a:avLst/>
          </a:prstGeom>
          <a:solidFill>
            <a:srgbClr val="1485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a:cs typeface="Calibri"/>
              </a:rPr>
              <a:t>They also work on human rights, ensuring that people all over the world have continuous improved conditions.</a:t>
            </a:r>
            <a:endParaRPr lang="en-GB" dirty="0"/>
          </a:p>
        </p:txBody>
      </p:sp>
      <p:sp>
        <p:nvSpPr>
          <p:cNvPr id="15" name="Rectangle 14"/>
          <p:cNvSpPr/>
          <p:nvPr/>
        </p:nvSpPr>
        <p:spPr>
          <a:xfrm>
            <a:off x="755650" y="3440022"/>
            <a:ext cx="3816350" cy="1416650"/>
          </a:xfrm>
          <a:prstGeom prst="rect">
            <a:avLst/>
          </a:prstGeom>
          <a:solidFill>
            <a:srgbClr val="0F658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a:cs typeface="Calibri"/>
              </a:rPr>
              <a:t>There are currently </a:t>
            </a:r>
            <a:r>
              <a:rPr lang="en-US" b="1" dirty="0">
                <a:cs typeface="Calibri"/>
              </a:rPr>
              <a:t>193</a:t>
            </a:r>
            <a:r>
              <a:rPr lang="en-US" dirty="0">
                <a:cs typeface="Calibri"/>
              </a:rPr>
              <a:t> countries within the United Nations.</a:t>
            </a:r>
          </a:p>
          <a:p>
            <a:r>
              <a:rPr lang="en-US" dirty="0">
                <a:cs typeface="Calibri"/>
              </a:rPr>
              <a:t>The United Nations compiled the Declaration of Human Rights. </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0370" y="3440021"/>
            <a:ext cx="3129187" cy="2652803"/>
          </a:xfrm>
          <a:prstGeom prst="rect">
            <a:avLst/>
          </a:prstGeom>
        </p:spPr>
      </p:pic>
    </p:spTree>
    <p:extLst>
      <p:ext uri="{BB962C8B-B14F-4D97-AF65-F5344CB8AC3E}">
        <p14:creationId xmlns:p14="http://schemas.microsoft.com/office/powerpoint/2010/main" val="265447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t>Human Rights</a:t>
            </a:r>
          </a:p>
        </p:txBody>
      </p:sp>
      <p:sp>
        <p:nvSpPr>
          <p:cNvPr id="7" name="Rectangle 6"/>
          <p:cNvSpPr/>
          <p:nvPr/>
        </p:nvSpPr>
        <p:spPr>
          <a:xfrm>
            <a:off x="755650" y="1513946"/>
            <a:ext cx="7632700" cy="276999"/>
          </a:xfrm>
          <a:prstGeom prst="rect">
            <a:avLst/>
          </a:prstGeom>
        </p:spPr>
        <p:txBody>
          <a:bodyPr wrap="square" lIns="0" tIns="0" rIns="0" bIns="0">
            <a:spAutoFit/>
          </a:bodyPr>
          <a:lstStyle/>
          <a:p>
            <a:pPr>
              <a:buNone/>
            </a:pPr>
            <a:r>
              <a:rPr lang="en-US" dirty="0">
                <a:cs typeface="Calibri"/>
              </a:rPr>
              <a:t>With the person beside you discuss the following:</a:t>
            </a:r>
            <a:endParaRPr lang="en-US" dirty="0"/>
          </a:p>
        </p:txBody>
      </p:sp>
      <p:sp>
        <p:nvSpPr>
          <p:cNvPr id="3" name="Oval 2"/>
          <p:cNvSpPr/>
          <p:nvPr/>
        </p:nvSpPr>
        <p:spPr>
          <a:xfrm>
            <a:off x="755650" y="1975450"/>
            <a:ext cx="1741902" cy="174190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right to free speech.</a:t>
            </a:r>
          </a:p>
        </p:txBody>
      </p:sp>
      <p:sp>
        <p:nvSpPr>
          <p:cNvPr id="9" name="Oval 8"/>
          <p:cNvSpPr/>
          <p:nvPr/>
        </p:nvSpPr>
        <p:spPr>
          <a:xfrm>
            <a:off x="2719249" y="1975450"/>
            <a:ext cx="1741902" cy="1741902"/>
          </a:xfrm>
          <a:prstGeom prst="ellipse">
            <a:avLst/>
          </a:prstGeom>
          <a:solidFill>
            <a:srgbClr val="6C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right to a fair trial.</a:t>
            </a:r>
          </a:p>
        </p:txBody>
      </p:sp>
      <p:sp>
        <p:nvSpPr>
          <p:cNvPr id="10" name="Oval 9"/>
          <p:cNvSpPr/>
          <p:nvPr/>
        </p:nvSpPr>
        <p:spPr>
          <a:xfrm>
            <a:off x="4682849" y="1975450"/>
            <a:ext cx="1741902" cy="1741902"/>
          </a:xfrm>
          <a:prstGeom prst="ellipse">
            <a:avLst/>
          </a:prstGeom>
          <a:solidFill>
            <a:srgbClr val="0F6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right to an education.</a:t>
            </a:r>
          </a:p>
        </p:txBody>
      </p:sp>
      <p:sp>
        <p:nvSpPr>
          <p:cNvPr id="11" name="Oval 10"/>
          <p:cNvSpPr/>
          <p:nvPr/>
        </p:nvSpPr>
        <p:spPr>
          <a:xfrm>
            <a:off x="6646448" y="1975450"/>
            <a:ext cx="1741902" cy="174190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Freedom from slavery.</a:t>
            </a:r>
          </a:p>
        </p:txBody>
      </p:sp>
      <p:sp>
        <p:nvSpPr>
          <p:cNvPr id="16" name="Oval 15"/>
          <p:cNvSpPr/>
          <p:nvPr/>
        </p:nvSpPr>
        <p:spPr>
          <a:xfrm>
            <a:off x="755650" y="3901857"/>
            <a:ext cx="2190968" cy="2190968"/>
          </a:xfrm>
          <a:prstGeom prst="ellipse">
            <a:avLst/>
          </a:prstGeom>
          <a:solidFill>
            <a:srgbClr val="0F65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Freedom of thought, religion and belief.</a:t>
            </a:r>
          </a:p>
        </p:txBody>
      </p:sp>
      <p:sp>
        <p:nvSpPr>
          <p:cNvPr id="17" name="Oval 16"/>
          <p:cNvSpPr/>
          <p:nvPr/>
        </p:nvSpPr>
        <p:spPr>
          <a:xfrm>
            <a:off x="3350074" y="3648974"/>
            <a:ext cx="2443851" cy="2443851"/>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No discrimination.</a:t>
            </a:r>
          </a:p>
        </p:txBody>
      </p:sp>
      <p:sp>
        <p:nvSpPr>
          <p:cNvPr id="18" name="Oval 17"/>
          <p:cNvSpPr/>
          <p:nvPr/>
        </p:nvSpPr>
        <p:spPr>
          <a:xfrm>
            <a:off x="6197382" y="3901857"/>
            <a:ext cx="2190968" cy="2190968"/>
          </a:xfrm>
          <a:prstGeom prst="ellipse">
            <a:avLst/>
          </a:prstGeom>
          <a:solidFill>
            <a:srgbClr val="6CC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right</a:t>
            </a:r>
          </a:p>
          <a:p>
            <a:pPr algn="ctr"/>
            <a:r>
              <a:rPr lang="en-GB" dirty="0"/>
              <a:t>to life.</a:t>
            </a:r>
          </a:p>
        </p:txBody>
      </p:sp>
    </p:spTree>
    <p:extLst>
      <p:ext uri="{BB962C8B-B14F-4D97-AF65-F5344CB8AC3E}">
        <p14:creationId xmlns:p14="http://schemas.microsoft.com/office/powerpoint/2010/main" val="29840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6"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55650" y="3239697"/>
            <a:ext cx="3816350" cy="2853128"/>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err="1">
                <a:cs typeface="Calibri"/>
              </a:rPr>
              <a:t>Gurinder</a:t>
            </a:r>
            <a:r>
              <a:rPr lang="en-US" dirty="0">
                <a:cs typeface="Calibri"/>
              </a:rPr>
              <a:t> is 14. As a Sikh, he wears a turban as part of his religious beliefs. His school have informed his parents that his turban is not part of his school uniform and he can no longer wear it to school. He has been told that he can return to school when he is no longer choosing to wear the item. </a:t>
            </a:r>
            <a:endParaRPr lang="en-GB" dirty="0"/>
          </a:p>
        </p:txBody>
      </p:sp>
      <p:sp>
        <p:nvSpPr>
          <p:cNvPr id="21" name="Title 20"/>
          <p:cNvSpPr>
            <a:spLocks noGrp="1"/>
          </p:cNvSpPr>
          <p:nvPr>
            <p:ph type="title"/>
          </p:nvPr>
        </p:nvSpPr>
        <p:spPr/>
        <p:txBody>
          <a:bodyPr/>
          <a:lstStyle/>
          <a:p>
            <a:r>
              <a:rPr lang="en-GB" sz="3600" dirty="0"/>
              <a:t>Human Rights Violations</a:t>
            </a:r>
          </a:p>
        </p:txBody>
      </p:sp>
      <p:sp>
        <p:nvSpPr>
          <p:cNvPr id="7" name="Rectangle 6"/>
          <p:cNvSpPr/>
          <p:nvPr/>
        </p:nvSpPr>
        <p:spPr>
          <a:xfrm>
            <a:off x="755650" y="1513946"/>
            <a:ext cx="7632700" cy="553998"/>
          </a:xfrm>
          <a:prstGeom prst="rect">
            <a:avLst/>
          </a:prstGeom>
        </p:spPr>
        <p:txBody>
          <a:bodyPr wrap="square" lIns="0" tIns="0" rIns="0" bIns="0">
            <a:spAutoFit/>
          </a:bodyPr>
          <a:lstStyle/>
          <a:p>
            <a:pPr>
              <a:buNone/>
            </a:pPr>
            <a:r>
              <a:rPr lang="en-US" dirty="0">
                <a:cs typeface="Calibri"/>
              </a:rPr>
              <a:t>With the person beside you, discuss which human right has been violated in these scenarios.</a:t>
            </a:r>
            <a:endParaRPr lang="en-US" dirty="0"/>
          </a:p>
        </p:txBody>
      </p:sp>
      <p:sp>
        <p:nvSpPr>
          <p:cNvPr id="12" name="Rectangle 11"/>
          <p:cNvSpPr/>
          <p:nvPr/>
        </p:nvSpPr>
        <p:spPr>
          <a:xfrm>
            <a:off x="755650" y="2242869"/>
            <a:ext cx="7632700" cy="877978"/>
          </a:xfrm>
          <a:prstGeom prst="rect">
            <a:avLst/>
          </a:prstGeom>
          <a:solidFill>
            <a:srgbClr val="0F658B"/>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r>
              <a:rPr lang="en-US" dirty="0" err="1">
                <a:cs typeface="Calibri"/>
              </a:rPr>
              <a:t>Fahima</a:t>
            </a:r>
            <a:r>
              <a:rPr lang="en-US" dirty="0">
                <a:cs typeface="Calibri"/>
              </a:rPr>
              <a:t> is 10 years old. She lives in Sudan. She stays at home every day and helps her mother in the house.</a:t>
            </a: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56920" y="2958859"/>
            <a:ext cx="3947329" cy="408892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289" y="2958859"/>
            <a:ext cx="3480589" cy="11222965"/>
          </a:xfrm>
          <a:prstGeom prst="rect">
            <a:avLst/>
          </a:prstGeom>
        </p:spPr>
      </p:pic>
    </p:spTree>
    <p:extLst>
      <p:ext uri="{BB962C8B-B14F-4D97-AF65-F5344CB8AC3E}">
        <p14:creationId xmlns:p14="http://schemas.microsoft.com/office/powerpoint/2010/main" val="190020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p:txBody>
          <a:bodyPr>
            <a:noAutofit/>
          </a:bodyPr>
          <a:lstStyle/>
          <a:p>
            <a:r>
              <a:rPr lang="en-GB" dirty="0">
                <a:latin typeface="Twinkl" pitchFamily="50" charset="0"/>
              </a:rPr>
              <a:t>To identify the role of the Universal Declaration of Human Rights.</a:t>
            </a:r>
            <a:endParaRPr lang="en-GB" sz="1800" dirty="0">
              <a:latin typeface="Twinkl" pitchFamily="50" charset="0"/>
            </a:endParaRP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some human rights.</a:t>
            </a:r>
          </a:p>
          <a:p>
            <a:r>
              <a:rPr lang="en-GB" sz="1800" spc="-60" dirty="0">
                <a:latin typeface="Twinkl" pitchFamily="50" charset="0"/>
              </a:rPr>
              <a:t>I can identif</a:t>
            </a:r>
            <a:r>
              <a:rPr lang="en-GB" spc="-60" dirty="0">
                <a:latin typeface="Twinkl" pitchFamily="50" charset="0"/>
              </a:rPr>
              <a:t>y the importance of the Universal Declaration of Human Rights.</a:t>
            </a:r>
            <a:endParaRPr lang="en-GB" sz="1800" spc="-60" dirty="0">
              <a:latin typeface="Twinkl" pitchFamily="50" charset="0"/>
            </a:endParaRPr>
          </a:p>
        </p:txBody>
      </p:sp>
    </p:spTree>
    <p:extLst>
      <p:ext uri="{BB962C8B-B14F-4D97-AF65-F5344CB8AC3E}">
        <p14:creationId xmlns:p14="http://schemas.microsoft.com/office/powerpoint/2010/main" val="1753903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A668E89-7EBF-46BC-97CC-8BA0273F40FB}" vid="{55997E52-F108-4BFE-ADA4-3FDEC1E52D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70</TotalTime>
  <Words>475</Words>
  <Application>Microsoft Office PowerPoint</Application>
  <PresentationFormat>On-screen Show (4:3)</PresentationFormat>
  <Paragraphs>41</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Calibri</vt:lpstr>
      <vt:lpstr>Arial</vt:lpstr>
      <vt:lpstr>Twinkl SemiBold</vt:lpstr>
      <vt:lpstr>Sassoon Infant Rg</vt:lpstr>
      <vt:lpstr>Twinkl</vt:lpstr>
      <vt:lpstr>Office Theme</vt:lpstr>
      <vt:lpstr>PowerPoint Presentation</vt:lpstr>
      <vt:lpstr>PowerPoint Presentation</vt:lpstr>
      <vt:lpstr>What Are Human Rights?</vt:lpstr>
      <vt:lpstr>What Is the Universal Declaration of Human Rights?</vt:lpstr>
      <vt:lpstr>What Is the UN (United Nations)?</vt:lpstr>
      <vt:lpstr>Human Rights</vt:lpstr>
      <vt:lpstr>Human Rights Violations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Devon Homar</dc:creator>
  <cp:lastModifiedBy>Olivia Devon Homar</cp:lastModifiedBy>
  <cp:revision>47</cp:revision>
  <dcterms:created xsi:type="dcterms:W3CDTF">2018-12-21T13:46:49Z</dcterms:created>
  <dcterms:modified xsi:type="dcterms:W3CDTF">2018-12-22T12:11:27Z</dcterms:modified>
</cp:coreProperties>
</file>