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67" r:id="rId10"/>
  </p:sldIdLst>
  <p:sldSz cx="9144000" cy="6858000" type="screen4x3"/>
  <p:notesSz cx="6858000" cy="9144000"/>
  <p:embeddedFontLst>
    <p:embeddedFont>
      <p:font typeface="Tuffy" panose="020B0603060100000000" pitchFamily="34" charset="0"/>
      <p:regular r:id="rId13"/>
      <p:bold r:id="rId14"/>
      <p:italic r:id="rId15"/>
      <p:boldItalic r:id="rId16"/>
    </p:embeddedFont>
    <p:embeddedFont>
      <p:font typeface="Twinkl SemiBold" pitchFamily="2" charset="0"/>
      <p:bold r:id="rId17"/>
    </p:embeddedFont>
    <p:embeddedFont>
      <p:font typeface="Twinkl" pitchFamily="2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uffy-TTF" panose="020B0603060100000000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8D59"/>
    <a:srgbClr val="A8C29E"/>
    <a:srgbClr val="2A3F17"/>
    <a:srgbClr val="C97074"/>
    <a:srgbClr val="E4B6B8"/>
    <a:srgbClr val="AADDFC"/>
    <a:srgbClr val="C3E7FD"/>
    <a:srgbClr val="7BCAF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92" y="10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5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Where Is Sweden?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7881" y="1527916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dirty="0">
                <a:cs typeface="Arial" panose="020B0604020202020204" pitchFamily="34" charset="0"/>
              </a:rPr>
              <a:t>Sweden is a country in Europe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29" y="2626647"/>
            <a:ext cx="4211765" cy="2978205"/>
          </a:xfrm>
          <a:prstGeom prst="roundRect">
            <a:avLst>
              <a:gd name="adj" fmla="val 3365"/>
            </a:avLst>
          </a:prstGeom>
        </p:spPr>
      </p:pic>
      <p:grpSp>
        <p:nvGrpSpPr>
          <p:cNvPr id="10" name="Group 9"/>
          <p:cNvGrpSpPr/>
          <p:nvPr/>
        </p:nvGrpSpPr>
        <p:grpSpPr>
          <a:xfrm>
            <a:off x="1245802" y="3221372"/>
            <a:ext cx="5448613" cy="1648286"/>
            <a:chOff x="1245802" y="3221372"/>
            <a:chExt cx="5448613" cy="1648286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2982098" y="3221372"/>
              <a:ext cx="3712317" cy="13842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245802" y="4374550"/>
              <a:ext cx="1806315" cy="495108"/>
            </a:xfrm>
            <a:prstGeom prst="roundRect">
              <a:avLst/>
            </a:prstGeom>
            <a:solidFill>
              <a:srgbClr val="688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dirty="0">
                  <a:solidFill>
                    <a:schemeClr val="bg1"/>
                  </a:solidFill>
                </a:rPr>
                <a:t>Sweden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57881" y="2175757"/>
            <a:ext cx="3303373" cy="133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</a:pPr>
            <a:r>
              <a:rPr lang="en-GB" altLang="en-US" dirty="0">
                <a:cs typeface="Arial" panose="020B0604020202020204" pitchFamily="34" charset="0"/>
              </a:rPr>
              <a:t>Sweden shares borders with Norway and Finland. There is also a bridge connecting Sweden to Denmark.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Sweden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7881" y="1350628"/>
            <a:ext cx="7644714" cy="763398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en-GB" altLang="en-US" dirty="0">
                <a:cs typeface="Arial" panose="020B0604020202020204" pitchFamily="34" charset="0"/>
              </a:rPr>
              <a:t>The official name of Sweden is the Kingdom of Sweden. The capital city of Sweden is Stockholm. 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9"/>
          <a:stretch/>
        </p:blipFill>
        <p:spPr>
          <a:xfrm>
            <a:off x="755651" y="2295185"/>
            <a:ext cx="7646944" cy="3978615"/>
          </a:xfrm>
          <a:prstGeom prst="roundRect">
            <a:avLst>
              <a:gd name="adj" fmla="val 8647"/>
            </a:avLst>
          </a:prstGeom>
        </p:spPr>
      </p:pic>
    </p:spTree>
    <p:extLst>
      <p:ext uri="{BB962C8B-B14F-4D97-AF65-F5344CB8AC3E}">
        <p14:creationId xmlns:p14="http://schemas.microsoft.com/office/powerpoint/2010/main" val="7206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Sweden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1" y="1698020"/>
            <a:ext cx="3499564" cy="4374455"/>
          </a:xfrm>
          <a:prstGeom prst="roundRect">
            <a:avLst>
              <a:gd name="adj" fmla="val 9448"/>
            </a:avLst>
          </a:prstGeom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Stefan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Löfven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efter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slutdebatten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i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SVT 2014 den 12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september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2014</a:t>
            </a:r>
            <a:r>
              <a:rPr lang="en-GB" altLang="en-US" sz="500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Frankie 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Fouganthin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4.0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B2D30-D587-4A5E-A048-6CD4A394EC9B}"/>
              </a:ext>
            </a:extLst>
          </p:cNvPr>
          <p:cNvSpPr txBox="1"/>
          <p:nvPr/>
        </p:nvSpPr>
        <p:spPr>
          <a:xfrm>
            <a:off x="4572000" y="1599834"/>
            <a:ext cx="3816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dk1"/>
                </a:solidFill>
                <a:sym typeface="Arial"/>
              </a:rPr>
              <a:t>Sweden has a population of almost 10 million</a:t>
            </a:r>
            <a:r>
              <a:rPr lang="en-GB" dirty="0">
                <a:solidFill>
                  <a:schemeClr val="dk1"/>
                </a:solidFill>
              </a:rPr>
              <a:t>.</a:t>
            </a:r>
          </a:p>
          <a:p>
            <a:endParaRPr lang="en-GB" dirty="0">
              <a:solidFill>
                <a:schemeClr val="dk1"/>
              </a:solidFill>
            </a:endParaRPr>
          </a:p>
          <a:p>
            <a:r>
              <a:rPr lang="en-GB" dirty="0">
                <a:sym typeface="Arial"/>
              </a:rPr>
              <a:t>The prime minister of Sweden is </a:t>
            </a:r>
            <a:r>
              <a:rPr lang="en-GB" dirty="0">
                <a:solidFill>
                  <a:srgbClr val="222222"/>
                </a:solidFill>
                <a:sym typeface="Arial"/>
              </a:rPr>
              <a:t>Stefan </a:t>
            </a:r>
            <a:r>
              <a:rPr lang="en-GB" dirty="0" err="1">
                <a:solidFill>
                  <a:srgbClr val="222222"/>
                </a:solidFill>
                <a:sym typeface="Arial"/>
              </a:rPr>
              <a:t>Löfven</a:t>
            </a:r>
            <a:r>
              <a:rPr lang="en-GB" dirty="0">
                <a:solidFill>
                  <a:srgbClr val="222222"/>
                </a:solidFill>
              </a:rPr>
              <a:t>.</a:t>
            </a:r>
          </a:p>
          <a:p>
            <a:endParaRPr lang="en-GB" dirty="0">
              <a:solidFill>
                <a:srgbClr val="222222"/>
              </a:solidFill>
            </a:endParaRPr>
          </a:p>
          <a:p>
            <a:r>
              <a:rPr lang="en-GB" dirty="0">
                <a:sym typeface="Arial"/>
              </a:rPr>
              <a:t>The currency is the Krona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chemeClr val="dk1"/>
                </a:solidFill>
                <a:sym typeface="Arial"/>
              </a:rPr>
              <a:t>Swedish is the official language spoken in Sweden. There are also 5 other languages spoken in Sweden: Finnish, </a:t>
            </a:r>
            <a:r>
              <a:rPr lang="en-GB" dirty="0">
                <a:sym typeface="Arial"/>
              </a:rPr>
              <a:t>Yiddish, Sami, </a:t>
            </a:r>
            <a:r>
              <a:rPr lang="en-US" dirty="0" err="1">
                <a:sym typeface="Arial"/>
              </a:rPr>
              <a:t>Meänkieli</a:t>
            </a:r>
            <a:r>
              <a:rPr lang="en-US" dirty="0">
                <a:sym typeface="Arial"/>
              </a:rPr>
              <a:t> and </a:t>
            </a:r>
            <a:r>
              <a:rPr lang="en-GB" dirty="0">
                <a:sym typeface="Arial"/>
              </a:rPr>
              <a:t>Romani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7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Some Swedish Phrases</a:t>
            </a:r>
            <a:endParaRPr lang="en-GB" sz="3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55"/>
          <a:stretch/>
        </p:blipFill>
        <p:spPr>
          <a:xfrm>
            <a:off x="2908452" y="5090436"/>
            <a:ext cx="3349129" cy="13225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55650" y="1507193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</a:rPr>
              <a:t>Hej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3354" y="1507193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Hello.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2253945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sym typeface="Arial"/>
              </a:rPr>
              <a:t>Hej</a:t>
            </a:r>
            <a:r>
              <a:rPr lang="en-GB" b="1" dirty="0">
                <a:solidFill>
                  <a:schemeClr val="bg1"/>
                </a:solidFill>
                <a:sym typeface="Arial"/>
              </a:rPr>
              <a:t> </a:t>
            </a:r>
            <a:r>
              <a:rPr lang="en-GB" b="1" dirty="0" err="1">
                <a:solidFill>
                  <a:schemeClr val="bg1"/>
                </a:solidFill>
                <a:sym typeface="Arial"/>
              </a:rPr>
              <a:t>då</a:t>
            </a:r>
            <a:endParaRPr lang="en-GB" b="1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3354" y="2253945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  Goodbye.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3000697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</a:rPr>
              <a:t>Ja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3354" y="3000697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Yes.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3747449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bg1"/>
                </a:solidFill>
                <a:latin typeface="Twinkl SemiBold" pitchFamily="2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</a:rPr>
              <a:t>Nej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3354" y="3747449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No.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0B25F57-2EBC-4076-984C-2B94FAB2C0DE}"/>
              </a:ext>
            </a:extLst>
          </p:cNvPr>
          <p:cNvSpPr/>
          <p:nvPr/>
        </p:nvSpPr>
        <p:spPr>
          <a:xfrm>
            <a:off x="755650" y="4494201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bg1"/>
                </a:solidFill>
                <a:latin typeface="Twinkl SemiBold" pitchFamily="2" charset="0"/>
              </a:rPr>
              <a:t>  </a:t>
            </a:r>
            <a:r>
              <a:rPr lang="en-GB" b="1" dirty="0">
                <a:solidFill>
                  <a:schemeClr val="bg1"/>
                </a:solidFill>
              </a:rPr>
              <a:t>Tack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F213183E-B78A-4065-8AFB-67EF7018709F}"/>
              </a:ext>
            </a:extLst>
          </p:cNvPr>
          <p:cNvSpPr/>
          <p:nvPr/>
        </p:nvSpPr>
        <p:spPr>
          <a:xfrm>
            <a:off x="4803354" y="4494201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Thank you.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14" y="3909394"/>
            <a:ext cx="3186158" cy="2124105"/>
          </a:xfrm>
          <a:prstGeom prst="roundRect">
            <a:avLst>
              <a:gd name="adj" fmla="val 17098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6" y="1479946"/>
            <a:ext cx="3183285" cy="2122190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7881" y="1473201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altLang="en-US" dirty="0"/>
              <a:t>Lingonberry jam is used on lots of different foods in Sweden.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Swedish Food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303C09B-0197-42EC-8765-6EF9624626D6}"/>
              </a:ext>
            </a:extLst>
          </p:cNvPr>
          <p:cNvSpPr/>
          <p:nvPr/>
        </p:nvSpPr>
        <p:spPr>
          <a:xfrm>
            <a:off x="757881" y="4761205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altLang="en-US" dirty="0"/>
              <a:t>A traditional and famous dish of Sweden is Swedish meatballs served with gravy, boiled potatoes and lingonberry jam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A09758A-E170-467D-A593-9C8920606530}"/>
              </a:ext>
            </a:extLst>
          </p:cNvPr>
          <p:cNvSpPr/>
          <p:nvPr/>
        </p:nvSpPr>
        <p:spPr>
          <a:xfrm>
            <a:off x="757881" y="3117203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600"/>
              </a:spcBef>
            </a:pPr>
            <a:r>
              <a:rPr lang="en-GB" altLang="en-US" dirty="0">
                <a:solidFill>
                  <a:schemeClr val="tx1"/>
                </a:solidFill>
              </a:rPr>
              <a:t>People can pick lingonberries and make their own jams.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1" b="5106"/>
          <a:stretch/>
        </p:blipFill>
        <p:spPr>
          <a:xfrm>
            <a:off x="741405" y="2832687"/>
            <a:ext cx="7661190" cy="3225213"/>
          </a:xfrm>
          <a:prstGeom prst="roundRect">
            <a:avLst>
              <a:gd name="adj" fmla="val 7245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Drottningholm</a:t>
            </a:r>
            <a:r>
              <a:rPr lang="en-GB" dirty="0"/>
              <a:t> Palace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881" y="1353554"/>
            <a:ext cx="7644714" cy="794550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buClr>
                <a:schemeClr val="dk2"/>
              </a:buClr>
              <a:defRPr/>
            </a:pPr>
            <a:r>
              <a:rPr lang="en-GB" dirty="0" err="1">
                <a:solidFill>
                  <a:schemeClr val="bg1"/>
                </a:solidFill>
                <a:sym typeface="Arial"/>
              </a:rPr>
              <a:t>Drottningholm</a:t>
            </a:r>
            <a:r>
              <a:rPr lang="en-GB" dirty="0">
                <a:solidFill>
                  <a:schemeClr val="bg1"/>
                </a:solidFill>
                <a:sym typeface="Arial"/>
              </a:rPr>
              <a:t> Palace on the island of </a:t>
            </a:r>
            <a:r>
              <a:rPr lang="en-GB" dirty="0" err="1">
                <a:solidFill>
                  <a:schemeClr val="bg1"/>
                </a:solidFill>
                <a:sym typeface="Arial"/>
              </a:rPr>
              <a:t>Lovön</a:t>
            </a:r>
            <a:r>
              <a:rPr lang="en-GB" dirty="0">
                <a:solidFill>
                  <a:schemeClr val="bg1"/>
                </a:solidFill>
                <a:sym typeface="Arial"/>
              </a:rPr>
              <a:t> is a UNESCO World Heritage Site. It is close to the city of Stockholm.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7881" y="2125186"/>
            <a:ext cx="7644714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defRPr/>
            </a:pPr>
            <a:r>
              <a:rPr lang="en-GB" dirty="0">
                <a:solidFill>
                  <a:srgbClr val="333333"/>
                </a:solidFill>
                <a:sym typeface="Arial"/>
              </a:rPr>
              <a:t>It was built during the 17</a:t>
            </a:r>
            <a:r>
              <a:rPr lang="en-GB" baseline="30000" dirty="0">
                <a:solidFill>
                  <a:srgbClr val="333333"/>
                </a:solidFill>
                <a:sym typeface="Arial"/>
              </a:rPr>
              <a:t>th</a:t>
            </a:r>
            <a:r>
              <a:rPr lang="en-GB" dirty="0">
                <a:solidFill>
                  <a:srgbClr val="333333"/>
                </a:solidFill>
                <a:sym typeface="Arial"/>
              </a:rPr>
              <a:t> century and is now the official residence of the Swedish royal family.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0464A7D5-97EF-4B6D-857A-B9ECCE13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45" y="6176229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drottningholmpalace</a:t>
            </a:r>
            <a:r>
              <a:rPr lang="en-GB" altLang="en-US" sz="500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[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Sxenko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2.5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5" b="5545"/>
          <a:stretch/>
        </p:blipFill>
        <p:spPr>
          <a:xfrm>
            <a:off x="755650" y="3039128"/>
            <a:ext cx="7646945" cy="3234672"/>
          </a:xfrm>
          <a:prstGeom prst="roundRect">
            <a:avLst>
              <a:gd name="adj" fmla="val 7917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Vasa Museum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7881" y="1357865"/>
            <a:ext cx="7644714" cy="827890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en-GB" altLang="en-US" dirty="0">
                <a:cs typeface="Arial" panose="020B0604020202020204" pitchFamily="34" charset="0"/>
              </a:rPr>
              <a:t>The Vasa Museum in Stockholm is one of the country’s most popular tourist attractions.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881" y="2185755"/>
            <a:ext cx="758189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</a:pPr>
            <a:r>
              <a:rPr lang="en-GB" altLang="en-US">
                <a:cs typeface="Arial" panose="020B0604020202020204" pitchFamily="34" charset="0"/>
              </a:rPr>
              <a:t>In 1628, </a:t>
            </a:r>
            <a:r>
              <a:rPr lang="en-GB" altLang="en-US" dirty="0">
                <a:cs typeface="Arial" panose="020B0604020202020204" pitchFamily="34" charset="0"/>
              </a:rPr>
              <a:t>the Vasa battleship sank on its maiden voyage. It was under water for over 300 years until it was recovered in 1961.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307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Tuffy</vt:lpstr>
      <vt:lpstr>Twinkl SemiBold</vt:lpstr>
      <vt:lpstr>Twinkl</vt:lpstr>
      <vt:lpstr>Calibri</vt:lpstr>
      <vt:lpstr>Tuffy-TTF</vt:lpstr>
      <vt:lpstr>Arial</vt:lpstr>
      <vt:lpstr>Office Theme</vt:lpstr>
      <vt:lpstr>PowerPoint Presentation</vt:lpstr>
      <vt:lpstr>Where Is Sweden?</vt:lpstr>
      <vt:lpstr>Facts About Sweden</vt:lpstr>
      <vt:lpstr>Facts About Sweden</vt:lpstr>
      <vt:lpstr>Some Swedish Phrases</vt:lpstr>
      <vt:lpstr>Swedish Food</vt:lpstr>
      <vt:lpstr>Drottningholm Palace</vt:lpstr>
      <vt:lpstr>Vasa Museum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Greg Holmes</cp:lastModifiedBy>
  <cp:revision>18</cp:revision>
  <dcterms:created xsi:type="dcterms:W3CDTF">2019-02-21T12:48:55Z</dcterms:created>
  <dcterms:modified xsi:type="dcterms:W3CDTF">2019-03-05T09:32:55Z</dcterms:modified>
</cp:coreProperties>
</file>